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5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 Overload at Kochi Metro Rail Limited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India Hackathon 2025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 ID: SIH25080 | Team CodeNirbhar | Software Automation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ACA6A-C3A5-0783-4D8C-293E5C46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29" y="7762810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9235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Transformational Impact at KMRL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Accelerated handling of 10,000+ daily documents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Hours Saved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Man-hours recovered per week for strategic work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33031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savings through efficiency and error elimination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Compliance Rate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Regulatory adherence improvement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AA8FEA-AA43-F3F9-BF22-F839700B7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197" y="7741288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9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3537942"/>
            <a:ext cx="13012341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 Document Chaos into Smart Knowledge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163" y="4510802"/>
            <a:ext cx="13158073" cy="1563767"/>
          </a:xfrm>
          <a:prstGeom prst="roundRect">
            <a:avLst>
              <a:gd name="adj" fmla="val 5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43783" y="4518422"/>
            <a:ext cx="4380905" cy="1548527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54048" y="4728686"/>
            <a:ext cx="279511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Overload to Hub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4048" y="5183505"/>
            <a:ext cx="39603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KMRL transitions from document chaos to intelligent knowledge management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24688" y="4518422"/>
            <a:ext cx="4380905" cy="1548527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124688" y="4518422"/>
            <a:ext cx="22860" cy="1548527"/>
          </a:xfrm>
          <a:prstGeom prst="roundRect">
            <a:avLst>
              <a:gd name="adj" fmla="val 38648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334953" y="4728686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Solution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334953" y="5183505"/>
            <a:ext cx="39603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Secure, automated, scalable, and bilingual document processing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505593" y="4518422"/>
            <a:ext cx="4381024" cy="1548527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9505593" y="4518422"/>
            <a:ext cx="22860" cy="1548527"/>
          </a:xfrm>
          <a:prstGeom prst="roundRect">
            <a:avLst>
              <a:gd name="adj" fmla="val 38648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715857" y="4728686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Triple Impact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715857" y="5183505"/>
            <a:ext cx="3960495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efficiency, regulatory compliance, and enterprise security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6163" y="6311146"/>
            <a:ext cx="13158073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CodeNirbhar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to revolutionize document management at KMRLSmart India Hackathon 2025</a:t>
            </a: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840DDC-3F5F-6DEC-34C6-A41E1B3C5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29" y="7722600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6123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Critical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37351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 Overload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volume and diversity of documents across technical, HR, legal, and financial departments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237351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Delays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scanning creates bottlenecks, slowing critical decision-making processes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Siloed Operations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Departments work independently, leading to poor coordination and communication gaps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Compliance Risks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Lost institutional knowledge and regulatory compliance failures due to inefficient processes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BF29F1B-3465-597A-064D-77617099D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1957" y="7639724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6664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Workflow Crisis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Multiple Inputs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Documents flood in from various sources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8410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Staff manually review each document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48472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711541"/>
            <a:ext cx="3526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Departmental Summaries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20196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departments create isolated reports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45612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Delays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56284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Bottlenecks cause missed deadlines and compliance failures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949099-A063-8CD2-663C-6039E051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7150"/>
            <a:ext cx="8229600" cy="81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CC8AF-2523-1E81-6963-D1942BD4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029" y="7716811"/>
            <a:ext cx="194337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8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47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Automated Document Hub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93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Capabilities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6414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authentication with super-admin control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465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hub integrating emails, WhatsApp, cloud storage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1451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OCR for English and Malayalam documents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4196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bilingual summarization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9893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Features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6414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categorization and metadata tagging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4465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and routing systems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516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watermarking and traceability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567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analytics dashboard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2D1128-9C6F-49CD-1B43-C8CE0B09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348" y="7773961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520303"/>
            <a:ext cx="6080879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Enterprise-Grade Security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345" y="139553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39485" y="139553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42975" y="1607582"/>
            <a:ext cx="271569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Watermarking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975" y="201668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visible and invisible watermarks ensure document authenticity and prevent unauthorized distribution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2345" y="3023235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39485" y="3023235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42975" y="3235285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Traceability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975" y="3644384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audit trail allows backtracking of any document leaks or unauthorized access attempts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2345" y="4650938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39485" y="4650938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42975" y="4862989"/>
            <a:ext cx="236684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Role-Split Approvals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975" y="5272088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Distributed administrative power prevents single points of failure and reduces corruption risks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2345" y="627864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639485" y="627864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42975" y="649069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Controlled Access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975" y="689979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Ephemeral access controls and selective redaction with comprehensive audit logging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7845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Measurable Impact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8399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24360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343" y="257972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57972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28343" y="323004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Summarization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323004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 faster decision-making process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343" y="388036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Categorization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88036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60% reduction in document search time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343" y="453068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&amp; Routing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53068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improvement in compliance adherence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8343" y="518100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Hub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18100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retention of institutional knowledge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687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28343" y="583132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Hub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161" y="583132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reduction in work duplication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600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metrics demonstrate quantifiable improvements across all operational areas.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1F0FF8-0D7B-C4E9-2E49-2CA43E25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029" y="7661669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804" y="656392"/>
            <a:ext cx="4263033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Makes Us Unique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4" y="1353741"/>
            <a:ext cx="452318" cy="4523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7804" y="1994535"/>
            <a:ext cx="2072640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Metro-Specific Design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527804" y="2320409"/>
            <a:ext cx="8088392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system specifically engineered for metro and urban transport sector requirements, understanding unique operational challenges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04" y="3104674"/>
            <a:ext cx="452318" cy="4523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804" y="3745468"/>
            <a:ext cx="2105501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Bilingual AI Processing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27804" y="4071342"/>
            <a:ext cx="8088392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AI summarization supporting both English and Malayalam, crucial for local government operations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04" y="4614267"/>
            <a:ext cx="452318" cy="4523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7804" y="5255062"/>
            <a:ext cx="2143125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Forensic Watermarking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527804" y="5580936"/>
            <a:ext cx="8088392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Geo-fenced and forensic watermarking technology prevents document leaks and ensures complete traceability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04" y="6123861"/>
            <a:ext cx="452318" cy="4523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27804" y="6764655"/>
            <a:ext cx="1884998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527804" y="7090529"/>
            <a:ext cx="8088392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with a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cloud-native architecture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enterprise-grade security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RBAC, geo-fencing, watermarking, and encryption to ensure reliability and data protection.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3327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Technology Architecture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48198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Infrastructure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Runtime: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 with Express framework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MongoDB for scalable document storage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85279"/>
            <a:ext cx="347603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Automation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74280" y="377797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React with TailwindCSS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N8N for intelligent automation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64391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&amp; AI Services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74280" y="523660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AWS (S3, Lambda, EC2)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AI/NLP: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OCR with Tesseract, Google Vision API, HuggingFace Transformers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A425A8-7120-08D6-9371-669656E2D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29" y="7672398"/>
            <a:ext cx="1943371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522</Words>
  <Application>Microsoft Office PowerPoint</Application>
  <PresentationFormat>Custom</PresentationFormat>
  <Paragraphs>101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Surthi Sambhav</cp:lastModifiedBy>
  <cp:revision>8</cp:revision>
  <dcterms:created xsi:type="dcterms:W3CDTF">2025-09-13T14:19:29Z</dcterms:created>
  <dcterms:modified xsi:type="dcterms:W3CDTF">2025-09-13T14:32:00Z</dcterms:modified>
</cp:coreProperties>
</file>